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  <p:embeddedFontLst>
    <p:embeddedFont>
      <p:font typeface="Fraunces Medium"/>
      <p:regular r:id="rId32"/>
    </p:embeddedFont>
    <p:embeddedFont>
      <p:font typeface="Fraunces Medium"/>
      <p:regular r:id="rId33"/>
    </p:embeddedFont>
    <p:embeddedFont>
      <p:font typeface="Fraunces Medium"/>
      <p:regular r:id="rId34"/>
    </p:embeddedFont>
    <p:embeddedFont>
      <p:font typeface="Fraunces Medium"/>
      <p:regular r:id="rId35"/>
    </p:embeddedFont>
    <p:embeddedFont>
      <p:font typeface="Epilogue"/>
      <p:regular r:id="rId36"/>
    </p:embeddedFont>
    <p:embeddedFont>
      <p:font typeface="Epilogue"/>
      <p:regular r:id="rId37"/>
    </p:embeddedFont>
    <p:embeddedFont>
      <p:font typeface="Epilogue"/>
      <p:regular r:id="rId38"/>
    </p:embeddedFont>
    <p:embeddedFont>
      <p:font typeface="Epilogue"/>
      <p:regular r:id="rId3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Relationship Id="rId36" Type="http://schemas.openxmlformats.org/officeDocument/2006/relationships/font" Target="fonts/font5.fntdata"/><Relationship Id="rId37" Type="http://schemas.openxmlformats.org/officeDocument/2006/relationships/font" Target="fonts/font6.fntdata"/><Relationship Id="rId38" Type="http://schemas.openxmlformats.org/officeDocument/2006/relationships/font" Target="fonts/font7.fntdata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첫 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figma.com/blog/webassembly-cut-figmas-load-time-by-3x/" TargetMode="Externa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0" y="2655570"/>
            <a:ext cx="4572000" cy="2918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53214"/>
            <a:ext cx="6334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저는 그래픽 에디터를 두 번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21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만들어봤어요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951095"/>
            <a:ext cx="34266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Canvas와 DOM 이야기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 메인스레드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9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브라우저에는 일을 아주 많이하는 메인 스레드라는 착한 친구가 있답니다.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7094"/>
            <a:ext cx="7790855" cy="14529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751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93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[메인스레드 TODO]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11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실행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479256"/>
            <a:ext cx="226814" cy="226814"/>
          </a:xfrm>
          <a:prstGeom prst="roundRect">
            <a:avLst>
              <a:gd name="adj" fmla="val 42003"/>
            </a:avLst>
          </a:prstGeom>
          <a:solidFill>
            <a:srgbClr val="8C98CA"/>
          </a:solidFill>
          <a:ln w="22860">
            <a:solidFill>
              <a:srgbClr val="8C98C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" y="5535930"/>
            <a:ext cx="136088" cy="1133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3790" y="58534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조작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921454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93790" y="6295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&amp; Layout 계산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6363653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93790" y="6737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렌더링 (Paint &amp; Composite)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6805851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93790" y="7180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등등…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790" y="7248049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canvas를 선언한다면?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1151"/>
            <a:ext cx="13042821" cy="1791652"/>
          </a:xfrm>
          <a:prstGeom prst="roundRect">
            <a:avLst>
              <a:gd name="adj" fmla="val 5317"/>
            </a:avLst>
          </a:prstGeom>
          <a:solidFill>
            <a:srgbClr val="181E3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3491151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181E3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3661172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canvas = document.getElementById("canvas");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ctx = canvas.getContext("2d");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ctx.fillStyle = "green";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ctx.fillRect(10, 10, 150, 100);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379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canvas의 모든 작업은 JS로 수행됩니다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716530"/>
            <a:ext cx="3657600" cy="2796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942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메인스레드야 일해라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43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[메인스레드 TODO]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661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실행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3729276"/>
            <a:ext cx="226814" cy="226814"/>
          </a:xfrm>
          <a:prstGeom prst="roundRect">
            <a:avLst>
              <a:gd name="adj" fmla="val 42003"/>
            </a:avLst>
          </a:prstGeom>
          <a:solidFill>
            <a:srgbClr val="8C98CA"/>
          </a:solidFill>
          <a:ln w="22860">
            <a:solidFill>
              <a:srgbClr val="8C98CA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3785949"/>
            <a:ext cx="136088" cy="1133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41034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+추가) canvas도 조작하기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156692" y="4171474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93790" y="4545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조작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613672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793790" y="4987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&amp; Layout 계산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055870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93790" y="5430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렌더링 (Paint &amp; Composite)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498068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793790" y="5872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등등 …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940266"/>
            <a:ext cx="226814" cy="226814"/>
          </a:xfrm>
          <a:prstGeom prst="roundRect">
            <a:avLst>
              <a:gd name="adj" fmla="val 42003"/>
            </a:avLst>
          </a:prstGeom>
          <a:noFill/>
          <a:ln w="22860">
            <a:solidFill>
              <a:srgbClr val="8C98CA"/>
            </a:solidFill>
            <a:prstDash val="soli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849"/>
            <a:ext cx="8450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결국 파업 선언을 하게 된 메인스레드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437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브라우저의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메인 스레드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에서 JS 실행, DOM 조작, 스타일 계산, 렌더링까지 모두 처리합니다.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361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 API는 결국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JS 연산 의존성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크기 때문에 메인 스레드에 큰 부담을 줍니다.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35047"/>
            <a:ext cx="5972770" cy="165794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83" y="3235047"/>
            <a:ext cx="6516529" cy="15499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27583" y="5040154"/>
            <a:ext cx="65165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*60fps = 16.67ms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33951" y="6117431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결국 렌더링 완료되기까지의 시간이 지연되고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133951" y="6826091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사용자가 버벅임을 인식하게 됩니다.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793790" y="5862280"/>
            <a:ext cx="30480" cy="1672471"/>
          </a:xfrm>
          <a:prstGeom prst="rect">
            <a:avLst/>
          </a:prstGeom>
          <a:solidFill>
            <a:srgbClr val="8C98CA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2019"/>
            <a:ext cx="8238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canvas의 단점은 아직 더 남았어요.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디버깅 어려움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픽셀 단위 결과만 존재, 구조 추적 불가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메모리 누수 위험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객체 참조가 남으면 GC 대상이 아님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777"/>
            <a:ext cx="8071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방식이 더 좋은 것 같은데요?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7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DOM의 장점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432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24747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2510076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데이터 관리가 훨씬 쉬움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000494"/>
            <a:ext cx="123057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자체가 기본적으로 object 단위(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&lt;image 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&lt;svg/&gt;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&lt;p/&gt;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)로 되어있어서 객체 단위로 데이터 관리 용이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3839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78860" y="38823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530906" y="3917752"/>
            <a:ext cx="3046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 최적화 활용 가능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4408170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canvas와 다르게 요소들의 계산을 기존의 렌더링 엔진에게 제 역할을 맡길 수 있음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5267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디버깅 쉬움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79298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개발자 도구를 이용해 손쉽게 DOM 트리 확인 가능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6095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78860" y="66520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530906" y="6687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테스트 코드 작성 용이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530906" y="717780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단위 테스트 및 이벤트 검증 가능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9804"/>
            <a:ext cx="6143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방식으로 전환 결정!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2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"아, canvas의 단점을 경험하고 나니, 미O캔O스 같은 툴이 왜 DOM 기반인지 이해가 됐어요."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0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DOM 기반으로 마이그레이션 시도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88318"/>
            <a:ext cx="3251359" cy="32513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7594"/>
            <a:ext cx="10429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DOM의 세계에서는 에디터는 행복했을까요?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6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전혀 아니었습니다…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24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CSS 관리 부담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상속, 우선순위, 스타일 충돌 등으로 관리 복잡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크로스 브라우징 이슈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브라우저별 CSS 처리 방식 상이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89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많은 요소 시 성능 저하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DOM 노드 수가 많아지면 Layout/Reflow 비용 증가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vs Canvas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136338"/>
            <a:ext cx="75564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14395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5457" y="22876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항목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32438" y="228766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방식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545610" y="22876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 방식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279427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154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구조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324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선언형, 요소 단위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456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명령형, 픽셀 단위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7810" y="344459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54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디버깅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032438" y="358830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쉬움 (DevTools 활용)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1545610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어려움 (구조 없음)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810" y="445781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54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퍼포먼스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032438" y="46015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적은 요소에 유리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11545610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많은 객체 렌더링에 유리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6287810" y="547104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메모리 관리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90324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브라우저가 일부 자동 관리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11545610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세심한 관리 필요</a:t>
            </a:r>
            <a:endParaRPr lang="en-US" sz="1750" dirty="0"/>
          </a:p>
        </p:txBody>
      </p:sp>
      <p:sp>
        <p:nvSpPr>
          <p:cNvPr id="26" name="Shape 22"/>
          <p:cNvSpPr/>
          <p:nvPr/>
        </p:nvSpPr>
        <p:spPr>
          <a:xfrm>
            <a:off x="6287810" y="648426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6515457" y="66279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접근성</a:t>
            </a:r>
            <a:endParaRPr lang="en-US" sz="1750" dirty="0"/>
          </a:p>
        </p:txBody>
      </p:sp>
      <p:sp>
        <p:nvSpPr>
          <p:cNvPr id="28" name="Text 24"/>
          <p:cNvSpPr/>
          <p:nvPr/>
        </p:nvSpPr>
        <p:spPr>
          <a:xfrm>
            <a:off x="9032438" y="662797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대응 가능</a:t>
            </a:r>
            <a:endParaRPr lang="en-US" sz="1750" dirty="0"/>
          </a:p>
        </p:txBody>
      </p:sp>
      <p:sp>
        <p:nvSpPr>
          <p:cNvPr id="29" name="Text 25"/>
          <p:cNvSpPr/>
          <p:nvPr/>
        </p:nvSpPr>
        <p:spPr>
          <a:xfrm>
            <a:off x="11545610" y="66279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불가능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1014"/>
            <a:ext cx="7862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그럼 canvas는 정말 답이 없을까?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99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아니요. canvas에도 해결책이 있습니다.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68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71073"/>
            <a:ext cx="3530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Figma도 canvas 기반이에요.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65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Figma는 어떻게 그렇게 빠를까요?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41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자기소개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2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웹 그래픽 에디터 개발 3년차인 장신원입니다.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4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덕분에 웹 기반으로 다양한 기술들을 딥다이브 할 수 있었습니다.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624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사이프 1기부터 4기까지 함께해왔습니다.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18" y="471130"/>
            <a:ext cx="13430964" cy="8394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718" y="8990648"/>
            <a:ext cx="13430964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8614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canvas의 고질적인 문제에 대한 해답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canvas가 처음 도입된 2004년에 비해 개선할 방법들이 정말 많이 나옴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"메인 스레드의 할 일을 다른 스레드로 넘기면 어떨까?"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=&gt; 백그라운드 스레드를 이용하는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 worker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등장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=&gt; web worker를 활용한 canvas인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offscreencanvas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등장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핵심은 메인 스레드 최적화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532" y="501729"/>
            <a:ext cx="13353336" cy="83458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더 많은 해결책들의 등장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실제로 figma는 더 빠른 에디터 환경을 위해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WASM (Web Assembly)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을 적극 도입하려고 해요.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https://www.figma.com/blog/webassembly-cut-figmas-load-time-by-3x/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결론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4782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"은탄환은 없다"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564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기술에는 모두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장단점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있다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8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단점을 보완할 수 있는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솔루션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이 있는가?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40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프로젝트의 성격에 따라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가장 적합한 도구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를 선택하는 것이 중요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532" y="501729"/>
            <a:ext cx="13353336" cy="8345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4445"/>
            <a:ext cx="7969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웹 그래픽 에디터 사용해보셨나요?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90" y="3273385"/>
            <a:ext cx="914400" cy="914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캔바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8" y="3273385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31719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미리캔버스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4" y="3273385"/>
            <a:ext cx="914400" cy="9144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3326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피그마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291" y="3273385"/>
            <a:ext cx="914400" cy="9144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94933" y="4414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툴디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5024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5642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자, 이제 여러분이 이런 에디터를 직접 만드셔야합니다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6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canvas API를 써볼까?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851071"/>
            <a:ext cx="5387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"그냥... 그게 제일 편하지 않나요?"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595920"/>
            <a:ext cx="30480" cy="873204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72427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좋아, 일단 canvas로 가보자.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42328"/>
            <a:ext cx="2340173" cy="23401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286000"/>
            <a:ext cx="4876800" cy="3657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71249"/>
            <a:ext cx="5965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그런데 이슈가 생겼어요…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20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78860" y="34626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498056"/>
            <a:ext cx="5203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요소가 많아질수록 인터랙션이 버벅이기 시작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793790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78860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1530906" y="4461986"/>
            <a:ext cx="5467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메모리가 새고 있는데, 어디서 새는지 알 수 없음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793790" y="5348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78860" y="53905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1530906" y="5425916"/>
            <a:ext cx="5005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디버깅이 너무 어려워서 유지보수 지옥 개막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7312"/>
            <a:ext cx="1025854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🤔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그래픽 표현엔 canvas가 최고 아닌가요?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3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맞습니다. canvas는 다음과 같은 장점을 가지고 있죠.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1926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216360"/>
            <a:ext cx="6360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픽셀 단위로 직접 그리기 때문에 DOM 오버헤드가 없음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06779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수천 개의 도형/이미지를 빠르게 처리 가능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9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장점과는 다르게 왜 성능 문제가 생길까요?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1622"/>
            <a:ext cx="3851434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심층 분석: 브라우저 렌더링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307580" y="1306711"/>
            <a:ext cx="15240" cy="6331268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4" name="Shape 2"/>
          <p:cNvSpPr/>
          <p:nvPr/>
        </p:nvSpPr>
        <p:spPr>
          <a:xfrm>
            <a:off x="6754832" y="1456015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7158216" y="1306711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10485" y="1332845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73109" y="1354574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 다운로드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456944" y="2293263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9" name="Shape 7"/>
          <p:cNvSpPr/>
          <p:nvPr/>
        </p:nvSpPr>
        <p:spPr>
          <a:xfrm>
            <a:off x="7158216" y="2143958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10485" y="2170093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12906" y="2191822"/>
            <a:ext cx="1939052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 파싱 → DOM 생성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754832" y="3014901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158216" y="2865596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10485" y="289173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88324" y="2913459"/>
            <a:ext cx="1929170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CSS 파싱 → CSSOM 생성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456944" y="3736538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17" name="Shape 15"/>
          <p:cNvSpPr/>
          <p:nvPr/>
        </p:nvSpPr>
        <p:spPr>
          <a:xfrm>
            <a:off x="7158216" y="3587234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0485" y="3613368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012906" y="3635097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JS 실행 → DOM 조작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754832" y="4458176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21" name="Shape 19"/>
          <p:cNvSpPr/>
          <p:nvPr/>
        </p:nvSpPr>
        <p:spPr>
          <a:xfrm>
            <a:off x="7158216" y="4308872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10485" y="4335006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741063" y="4356735"/>
            <a:ext cx="2876431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DOM + CSSOM → Render Tree 생성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456944" y="5179814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58216" y="5030510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0485" y="5056644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12906" y="5078373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Layout 계산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754832" y="5901452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29" name="Shape 27"/>
          <p:cNvSpPr/>
          <p:nvPr/>
        </p:nvSpPr>
        <p:spPr>
          <a:xfrm>
            <a:off x="7158216" y="5752147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10485" y="5778282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73109" y="5800011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Paint (픽셀로 그리기)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7456944" y="6623090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414A70"/>
          </a:solidFill>
          <a:ln/>
        </p:spPr>
      </p:sp>
      <p:sp>
        <p:nvSpPr>
          <p:cNvPr id="33" name="Shape 31"/>
          <p:cNvSpPr/>
          <p:nvPr/>
        </p:nvSpPr>
        <p:spPr>
          <a:xfrm>
            <a:off x="7158216" y="6473785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210485" y="649992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012906" y="6521648"/>
            <a:ext cx="1897142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Composite (레이어 합성)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793"/>
            <a:ext cx="6113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브라우저의 주요 구성 요소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865" y="2691884"/>
            <a:ext cx="2005846" cy="2005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528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Rendering Engine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98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 트리 렌더링, Layout 계산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683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ex) Blink, Webkit, Gecko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691884"/>
            <a:ext cx="3978116" cy="19890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2928" y="49360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Engine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332928" y="55030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JS 파싱 &amp; 실행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332928" y="60700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ex) V8, SpiderMonkey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691884"/>
            <a:ext cx="3978116" cy="21937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72067" y="5140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Graphics Engine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872067" y="570773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Compositing 단계에서 실제 paint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872067" y="62747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2025-05-28T07:30:44Z</dcterms:created>
  <dcterms:modified xsi:type="dcterms:W3CDTF">2025-05-28T07:30:44Z</dcterms:modified>
</cp:coreProperties>
</file>